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7"/>
    <a:srgbClr val="99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3" autoAdjust="0"/>
    <p:restoredTop sz="95139" autoAdjust="0"/>
  </p:normalViewPr>
  <p:slideViewPr>
    <p:cSldViewPr>
      <p:cViewPr varScale="1">
        <p:scale>
          <a:sx n="116" d="100"/>
          <a:sy n="116" d="100"/>
        </p:scale>
        <p:origin x="10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23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21AE8-B305-4190-935A-A6C830857FE3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630FF-F02B-4626-82E1-C46299F89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60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DDAC483-7313-4644-970F-0EDFC3A106F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C04829-1CB9-4F51-8A07-D65AE5A98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79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7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6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9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6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0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9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8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6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4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CCB72-9C25-4AD7-B59B-5176EE691596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E3C8D-73AB-4C2D-92C3-1C4544158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1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6E58B-F2CF-41EC-9EE9-2444433B162C}"/>
              </a:ext>
            </a:extLst>
          </p:cNvPr>
          <p:cNvSpPr txBox="1"/>
          <p:nvPr/>
        </p:nvSpPr>
        <p:spPr>
          <a:xfrm>
            <a:off x="228600" y="5181600"/>
            <a:ext cx="876300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/>
              <a:t>Additional file 1. Overview and outcomes from 4 rounds of breeding crosses to map the EM/HD trait.</a:t>
            </a:r>
            <a:r>
              <a:rPr lang="en-US" dirty="0"/>
              <a:t> Diagram presents the progression from no recombinants that developed HD in two separate B6.HD-F</a:t>
            </a:r>
            <a:r>
              <a:rPr lang="en-US" baseline="-25000" dirty="0"/>
              <a:t>2</a:t>
            </a:r>
            <a:r>
              <a:rPr lang="en-US" dirty="0"/>
              <a:t> populations (1A and 1B) to more than 17% affected mice in the SJ.HD-N</a:t>
            </a:r>
            <a:r>
              <a:rPr lang="en-US" baseline="-25000" dirty="0"/>
              <a:t>2</a:t>
            </a:r>
            <a:r>
              <a:rPr lang="en-US" dirty="0"/>
              <a:t> population (4B). B6=C57BL/6J; D2=DBA/2J; S1=129S1/</a:t>
            </a:r>
            <a:r>
              <a:rPr lang="en-US" dirty="0" err="1"/>
              <a:t>SvImJ</a:t>
            </a:r>
            <a:r>
              <a:rPr lang="en-US" dirty="0"/>
              <a:t>; SJ=SJL/J; C5=hemolytic complement (green); </a:t>
            </a:r>
            <a:r>
              <a:rPr lang="en-US" i="1" dirty="0" err="1"/>
              <a:t>Dysf</a:t>
            </a:r>
            <a:r>
              <a:rPr lang="en-US" dirty="0"/>
              <a:t>=dysferlin (yellow)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30F719-182E-4AE8-AB29-10EDD6AD8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80" y="152400"/>
            <a:ext cx="7657240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2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/>
        </a:solidFill>
      </a:spPr>
      <a:bodyPr wrap="square" lIns="0" tIns="0" rIns="0" bIns="0" rtlCol="0">
        <a:spAutoFit/>
      </a:bodyPr>
      <a:lstStyle>
        <a:defPPr algn="r">
          <a:lnSpc>
            <a:spcPts val="5700"/>
          </a:lnSpc>
          <a:defRPr sz="14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54244</TotalTime>
  <Words>94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CCHMC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CCHMC</dc:creator>
  <cp:lastModifiedBy>prop73</cp:lastModifiedBy>
  <cp:revision>333</cp:revision>
  <cp:lastPrinted>2019-04-17T14:37:59Z</cp:lastPrinted>
  <dcterms:created xsi:type="dcterms:W3CDTF">2012-04-10T18:38:20Z</dcterms:created>
  <dcterms:modified xsi:type="dcterms:W3CDTF">2019-08-26T19:43:12Z</dcterms:modified>
</cp:coreProperties>
</file>